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7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37F3A1-826E-4B2C-962B-1C4C69A858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15A585C-3C29-4041-9F07-1CDF370CA7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B09C8A2-41C8-4183-9611-EDBE59073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F88A-BBCF-4011-868A-698F9EA448C6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C50D05-5097-40DD-9077-191C99004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54DFF13-3264-4301-B815-56E188075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AE2F-7337-4A8B-B58E-28CE8E0C81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8314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29F8B9-7C79-4AAF-B3F3-5EA4A6B95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79BA472-7268-4CC3-87B5-C201E92BC7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713E547-857D-44DF-AA4E-6D4FD69A2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F88A-BBCF-4011-868A-698F9EA448C6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C041ABC-F179-4A48-A53F-B66CCF436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AEDF37F-6D25-4331-A6CC-A00E17D8D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AE2F-7337-4A8B-B58E-28CE8E0C81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6416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8EA86DE-1BA9-421C-94B8-5D40C34E96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09ED724-14C1-447E-9882-22DB49F482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532D07B-8C24-4A65-93B2-D7B691ECB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F88A-BBCF-4011-868A-698F9EA448C6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7930355-E390-40E1-889E-FB72031EE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BB22C80-98F5-4DA5-BFA6-AD3765057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AE2F-7337-4A8B-B58E-28CE8E0C81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2318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DD5AD7-3BD3-4F52-B5E3-B5DAEFEBD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66B29A8-2E54-4C21-AE9A-D01C4AFA6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7D7B6E8-A648-4545-BE25-49F494974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F88A-BBCF-4011-868A-698F9EA448C6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2C0F6EC-9597-43EA-9799-457993F1E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9347E21-5E2C-4D42-A9BF-2BF217F2B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AE2F-7337-4A8B-B58E-28CE8E0C81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3129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500D7D-F793-45FD-B8AA-EFB259BDB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F216D2A-75D7-4C1A-85AB-3338B9B13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A3754EB-BF0A-4D67-B9C6-DC6B20AB6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F88A-BBCF-4011-868A-698F9EA448C6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90689EE-BFB1-43CA-9F96-0B2E3B2E7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F5E76C2-66CB-4275-8DF2-C46F1E9C8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AE2F-7337-4A8B-B58E-28CE8E0C81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9798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A7F96B3-B4A2-4A16-B04C-0950CDD93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034C4A-F4AC-4C27-8D48-39D78526CA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588A4D7-3C8E-4543-8813-DD1A235A48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46736FF-D477-43D9-BA18-922ABCBC4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F88A-BBCF-4011-868A-698F9EA448C6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2BA4743-3324-4567-8D94-FF3A6D227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39042C6-AC5F-4483-A7E2-7E43C0CF1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AE2F-7337-4A8B-B58E-28CE8E0C81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339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670FFE-64BE-43A2-BCA2-2903EBAE5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5E859EA-0AC0-420B-AA56-B2EF535F9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6C3642D-B7AE-4F41-BB21-6016CEFF92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6C6F833-FF82-4BA9-8E32-A5AC3D6280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0446AC2-C26E-4EAB-950B-EF0A6BBF89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D4BA4F4C-85A7-4CE0-898C-B563C70C2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F88A-BBCF-4011-868A-698F9EA448C6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BCF06F5-CDE9-434B-AF7D-741A9AB78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03797E5C-8EE9-4B27-986D-CEA7E29A2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AE2F-7337-4A8B-B58E-28CE8E0C81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1279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AFE194-6211-4B2B-8997-75E50EEE6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8904A5A-E85D-4814-9DC3-29FB67C9C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F88A-BBCF-4011-868A-698F9EA448C6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2BA2717-AE59-40E9-B570-74F04FD42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33107EE-BD38-40D0-B892-4393ED907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AE2F-7337-4A8B-B58E-28CE8E0C81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244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BF448C5E-4558-43B3-BA43-E8E7AAAF6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F88A-BBCF-4011-868A-698F9EA448C6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27E7FFA-CCF9-487E-A223-2B9C34541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829E04A-D8E8-44CB-AE8A-01A0C4BA0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AE2F-7337-4A8B-B58E-28CE8E0C81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1061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5CE571-A638-4B9E-9431-9686A46E3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B6D2B6-8FF3-423F-9F1F-39609C6D0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8FC91EC-F944-46A2-8E05-6E0497A7C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5965689-DB14-4F52-A509-13E0C0647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F88A-BBCF-4011-868A-698F9EA448C6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25F1EC1-8053-4697-AC84-B13B74E72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56C23F2-4F9C-4B33-B452-510E0A0A5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AE2F-7337-4A8B-B58E-28CE8E0C81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06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157BE0-147F-4431-A980-CE95A9DCD2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9A0C4E0-EC11-4F5F-A1D7-431363759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6586ADF-1681-4CD4-B50F-0C144E002B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44ACEF1-128D-448C-BAD8-306BA9F64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8F88A-BBCF-4011-868A-698F9EA448C6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0C7F40D-CDA6-4CA4-BC38-EB3FE3B88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1385009-6EC3-4E77-84F1-9EF1B50E1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5AE2F-7337-4A8B-B58E-28CE8E0C81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8203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5B0A1B0-D303-486A-9DDA-42567B49D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3751CBB-FB32-41DF-880B-DEC51B738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1044539-03C3-4B7E-ACD5-A5F08B4105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8F88A-BBCF-4011-868A-698F9EA448C6}" type="datetimeFigureOut">
              <a:rPr lang="tr-TR" smtClean="0"/>
              <a:t>17.10.2025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A0026C1-CAEC-47A8-927B-FEA31C5C6F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5177A2A-DF2E-461E-919C-72B590694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5AE2F-7337-4A8B-B58E-28CE8E0C81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1624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F7DF6867-242B-49F9-90A7-E67A688847C4}"/>
              </a:ext>
            </a:extLst>
          </p:cNvPr>
          <p:cNvSpPr txBox="1"/>
          <p:nvPr/>
        </p:nvSpPr>
        <p:spPr>
          <a:xfrm>
            <a:off x="211756" y="1953928"/>
            <a:ext cx="5207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SUNUM ADI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28F5E326-1C3F-412F-8611-77EA279771E5}"/>
              </a:ext>
            </a:extLst>
          </p:cNvPr>
          <p:cNvSpPr txBox="1"/>
          <p:nvPr/>
        </p:nvSpPr>
        <p:spPr>
          <a:xfrm>
            <a:off x="211755" y="3429000"/>
            <a:ext cx="52072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Sunumu Yapan Kişi İsim</a:t>
            </a:r>
          </a:p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Ünvan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CFF161C8-5C00-46E1-A742-583B13056DD5}"/>
              </a:ext>
            </a:extLst>
          </p:cNvPr>
          <p:cNvSpPr txBox="1"/>
          <p:nvPr/>
        </p:nvSpPr>
        <p:spPr>
          <a:xfrm>
            <a:off x="211754" y="4996313"/>
            <a:ext cx="52072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Bildiri ID Numarası: 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51AFE5BC-D646-4E60-8A0E-7AEC72A4F705}"/>
              </a:ext>
            </a:extLst>
          </p:cNvPr>
          <p:cNvSpPr txBox="1"/>
          <p:nvPr/>
        </p:nvSpPr>
        <p:spPr>
          <a:xfrm>
            <a:off x="9588366" y="5396423"/>
            <a:ext cx="5207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Logonuzu buraya</a:t>
            </a:r>
          </a:p>
          <a:p>
            <a:r>
              <a:rPr lang="tr-T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ekleyebilirsiniz</a:t>
            </a:r>
          </a:p>
        </p:txBody>
      </p:sp>
    </p:spTree>
    <p:extLst>
      <p:ext uri="{BB962C8B-B14F-4D97-AF65-F5344CB8AC3E}">
        <p14:creationId xmlns:p14="http://schemas.microsoft.com/office/powerpoint/2010/main" val="2223636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Geniş ekran</PresentationFormat>
  <Paragraphs>6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Ayten SÜMER</dc:creator>
  <cp:lastModifiedBy>Ayten SÜMER</cp:lastModifiedBy>
  <cp:revision>1</cp:revision>
  <dcterms:created xsi:type="dcterms:W3CDTF">2025-10-17T10:43:34Z</dcterms:created>
  <dcterms:modified xsi:type="dcterms:W3CDTF">2025-10-17T10:43:53Z</dcterms:modified>
</cp:coreProperties>
</file>