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60" r:id="rId2"/>
  </p:sldIdLst>
  <p:sldSz cx="5143500" cy="9144000" type="screen16x9"/>
  <p:notesSz cx="7099300" cy="10234613"/>
  <p:defaultTextStyle>
    <a:defPPr>
      <a:defRPr lang="de-DE"/>
    </a:defPPr>
    <a:lvl1pPr marL="0" algn="l" defTabSz="815371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407685" algn="l" defTabSz="815371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815371" algn="l" defTabSz="815371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223056" algn="l" defTabSz="815371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1630741" algn="l" defTabSz="815371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2038426" algn="l" defTabSz="815371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2446113" algn="l" defTabSz="815371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2853798" algn="l" defTabSz="815371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3261483" algn="l" defTabSz="815371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162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D5C"/>
    <a:srgbClr val="DE6336"/>
    <a:srgbClr val="66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166" autoAdjust="0"/>
    <p:restoredTop sz="94651" autoAdjust="0"/>
  </p:normalViewPr>
  <p:slideViewPr>
    <p:cSldViewPr>
      <p:cViewPr varScale="1">
        <p:scale>
          <a:sx n="81" d="100"/>
          <a:sy n="81" d="100"/>
        </p:scale>
        <p:origin x="2724" y="108"/>
      </p:cViewPr>
      <p:guideLst>
        <p:guide orient="horz" pos="2880"/>
        <p:guide pos="16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8" d="100"/>
          <a:sy n="78" d="100"/>
        </p:scale>
        <p:origin x="3984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006683-64FD-4B0F-9A70-B02DFFAB3955}" type="datetimeFigureOut">
              <a:rPr lang="en-GB" smtClean="0"/>
              <a:t>17/10/2025</a:t>
            </a:fld>
            <a:endParaRPr lang="en-GB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B2591A-4ACC-4650-A3DB-333C264214F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32145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F613C9-23FC-42FA-ABE7-A214C19E8C0F}" type="datetimeFigureOut">
              <a:rPr lang="en-GB" smtClean="0"/>
              <a:t>17/10/2025</a:t>
            </a:fld>
            <a:endParaRPr lang="en-GB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FF3890-1586-4355-8EE4-265F1B88BAC8}" type="slidenum">
              <a:rPr lang="en-GB" smtClean="0"/>
              <a:t>‹#›</a:t>
            </a:fld>
            <a:endParaRPr lang="en-GB"/>
          </a:p>
        </p:txBody>
      </p:sp>
      <p:sp>
        <p:nvSpPr>
          <p:cNvPr id="8" name="Espace réservé de l'image des diapositives 7"/>
          <p:cNvSpPr>
            <a:spLocks noGrp="1" noRot="1" noChangeAspect="1"/>
          </p:cNvSpPr>
          <p:nvPr>
            <p:ph type="sldImg" idx="2"/>
          </p:nvPr>
        </p:nvSpPr>
        <p:spPr>
          <a:xfrm>
            <a:off x="2578100" y="1279525"/>
            <a:ext cx="194310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9" name="Espace réservé du pied de page 8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73899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78520" rtl="0" eaLnBrk="1" latinLnBrk="0" hangingPunct="1">
      <a:defRPr sz="234" kern="1200">
        <a:solidFill>
          <a:schemeClr val="tx1"/>
        </a:solidFill>
        <a:latin typeface="+mn-lt"/>
        <a:ea typeface="+mn-ea"/>
        <a:cs typeface="+mn-cs"/>
      </a:defRPr>
    </a:lvl1pPr>
    <a:lvl2pPr marL="89260" algn="l" defTabSz="178520" rtl="0" eaLnBrk="1" latinLnBrk="0" hangingPunct="1">
      <a:defRPr sz="234" kern="1200">
        <a:solidFill>
          <a:schemeClr val="tx1"/>
        </a:solidFill>
        <a:latin typeface="+mn-lt"/>
        <a:ea typeface="+mn-ea"/>
        <a:cs typeface="+mn-cs"/>
      </a:defRPr>
    </a:lvl2pPr>
    <a:lvl3pPr marL="178520" algn="l" defTabSz="178520" rtl="0" eaLnBrk="1" latinLnBrk="0" hangingPunct="1">
      <a:defRPr sz="234" kern="1200">
        <a:solidFill>
          <a:schemeClr val="tx1"/>
        </a:solidFill>
        <a:latin typeface="+mn-lt"/>
        <a:ea typeface="+mn-ea"/>
        <a:cs typeface="+mn-cs"/>
      </a:defRPr>
    </a:lvl3pPr>
    <a:lvl4pPr marL="267779" algn="l" defTabSz="178520" rtl="0" eaLnBrk="1" latinLnBrk="0" hangingPunct="1">
      <a:defRPr sz="234" kern="1200">
        <a:solidFill>
          <a:schemeClr val="tx1"/>
        </a:solidFill>
        <a:latin typeface="+mn-lt"/>
        <a:ea typeface="+mn-ea"/>
        <a:cs typeface="+mn-cs"/>
      </a:defRPr>
    </a:lvl4pPr>
    <a:lvl5pPr marL="357040" algn="l" defTabSz="178520" rtl="0" eaLnBrk="1" latinLnBrk="0" hangingPunct="1">
      <a:defRPr sz="234" kern="1200">
        <a:solidFill>
          <a:schemeClr val="tx1"/>
        </a:solidFill>
        <a:latin typeface="+mn-lt"/>
        <a:ea typeface="+mn-ea"/>
        <a:cs typeface="+mn-cs"/>
      </a:defRPr>
    </a:lvl5pPr>
    <a:lvl6pPr marL="446298" algn="l" defTabSz="178520" rtl="0" eaLnBrk="1" latinLnBrk="0" hangingPunct="1">
      <a:defRPr sz="234" kern="1200">
        <a:solidFill>
          <a:schemeClr val="tx1"/>
        </a:solidFill>
        <a:latin typeface="+mn-lt"/>
        <a:ea typeface="+mn-ea"/>
        <a:cs typeface="+mn-cs"/>
      </a:defRPr>
    </a:lvl6pPr>
    <a:lvl7pPr marL="535559" algn="l" defTabSz="178520" rtl="0" eaLnBrk="1" latinLnBrk="0" hangingPunct="1">
      <a:defRPr sz="234" kern="1200">
        <a:solidFill>
          <a:schemeClr val="tx1"/>
        </a:solidFill>
        <a:latin typeface="+mn-lt"/>
        <a:ea typeface="+mn-ea"/>
        <a:cs typeface="+mn-cs"/>
      </a:defRPr>
    </a:lvl7pPr>
    <a:lvl8pPr marL="624818" algn="l" defTabSz="178520" rtl="0" eaLnBrk="1" latinLnBrk="0" hangingPunct="1">
      <a:defRPr sz="234" kern="1200">
        <a:solidFill>
          <a:schemeClr val="tx1"/>
        </a:solidFill>
        <a:latin typeface="+mn-lt"/>
        <a:ea typeface="+mn-ea"/>
        <a:cs typeface="+mn-cs"/>
      </a:defRPr>
    </a:lvl8pPr>
    <a:lvl9pPr marL="714079" algn="l" defTabSz="178520" rtl="0" eaLnBrk="1" latinLnBrk="0" hangingPunct="1">
      <a:defRPr sz="234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2578100" y="1279525"/>
            <a:ext cx="1943100" cy="3454400"/>
          </a:xfrm>
        </p:spPr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FF3890-1586-4355-8EE4-265F1B88BAC8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9769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795858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57175" y="366184"/>
            <a:ext cx="4629150" cy="1524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257175" y="2133605"/>
            <a:ext cx="4629150" cy="603461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257175" y="8475137"/>
            <a:ext cx="1200150" cy="486833"/>
          </a:xfrm>
          <a:prstGeom prst="rect">
            <a:avLst/>
          </a:prstGeom>
        </p:spPr>
        <p:txBody>
          <a:bodyPr/>
          <a:lstStyle/>
          <a:p>
            <a:fld id="{E35FAD59-EE49-4D16-8EC0-7461D9445668}" type="datetimeFigureOut">
              <a:rPr lang="de-DE" smtClean="0"/>
              <a:pPr/>
              <a:t>17.10.2025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1757366" y="8475137"/>
            <a:ext cx="1628775" cy="486833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3686175" y="8475137"/>
            <a:ext cx="1200150" cy="486833"/>
          </a:xfrm>
          <a:prstGeom prst="rect">
            <a:avLst/>
          </a:prstGeom>
        </p:spPr>
        <p:txBody>
          <a:bodyPr/>
          <a:lstStyle/>
          <a:p>
            <a:fld id="{79590B73-D678-4437-BD6A-C05970EA3844}" type="slidenum">
              <a:rPr lang="de-DE" smtClean="0"/>
              <a:pPr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843850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12348867" y="2286004"/>
            <a:ext cx="3831729" cy="48700267"/>
          </a:xfrm>
          <a:prstGeom prst="rect">
            <a:avLst/>
          </a:prstGeo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51893" y="2286004"/>
            <a:ext cx="11411248" cy="4870026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257175" y="8475137"/>
            <a:ext cx="1200150" cy="486833"/>
          </a:xfrm>
          <a:prstGeom prst="rect">
            <a:avLst/>
          </a:prstGeom>
        </p:spPr>
        <p:txBody>
          <a:bodyPr/>
          <a:lstStyle/>
          <a:p>
            <a:fld id="{E35FAD59-EE49-4D16-8EC0-7461D9445668}" type="datetimeFigureOut">
              <a:rPr lang="de-DE" smtClean="0"/>
              <a:pPr/>
              <a:t>17.10.2025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1757366" y="8475137"/>
            <a:ext cx="1628775" cy="486833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3686175" y="8475137"/>
            <a:ext cx="1200150" cy="486833"/>
          </a:xfrm>
          <a:prstGeom prst="rect">
            <a:avLst/>
          </a:prstGeom>
        </p:spPr>
        <p:txBody>
          <a:bodyPr/>
          <a:lstStyle/>
          <a:p>
            <a:fld id="{79590B73-D678-4437-BD6A-C05970EA3844}" type="slidenum">
              <a:rPr lang="de-DE" smtClean="0"/>
              <a:pPr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31444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57175" y="366184"/>
            <a:ext cx="4629150" cy="1524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257175" y="2133605"/>
            <a:ext cx="4629150" cy="603461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257175" y="8475137"/>
            <a:ext cx="1200150" cy="486833"/>
          </a:xfrm>
          <a:prstGeom prst="rect">
            <a:avLst/>
          </a:prstGeom>
        </p:spPr>
        <p:txBody>
          <a:bodyPr/>
          <a:lstStyle/>
          <a:p>
            <a:fld id="{E35FAD59-EE49-4D16-8EC0-7461D9445668}" type="datetimeFigureOut">
              <a:rPr lang="de-DE" smtClean="0"/>
              <a:pPr/>
              <a:t>17.10.2025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1757366" y="8475137"/>
            <a:ext cx="1628775" cy="486833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3686175" y="8475137"/>
            <a:ext cx="1200150" cy="486833"/>
          </a:xfrm>
          <a:prstGeom prst="rect">
            <a:avLst/>
          </a:prstGeom>
        </p:spPr>
        <p:txBody>
          <a:bodyPr/>
          <a:lstStyle/>
          <a:p>
            <a:fld id="{79590B73-D678-4437-BD6A-C05970EA3844}" type="slidenum">
              <a:rPr lang="de-DE" smtClean="0"/>
              <a:pPr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982768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06304" y="5875868"/>
            <a:ext cx="4371975" cy="1816100"/>
          </a:xfrm>
          <a:prstGeom prst="rect">
            <a:avLst/>
          </a:prstGeom>
        </p:spPr>
        <p:txBody>
          <a:bodyPr anchor="t"/>
          <a:lstStyle>
            <a:lvl1pPr algn="l">
              <a:defRPr sz="3109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06304" y="3875622"/>
            <a:ext cx="4371975" cy="2000249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546">
                <a:solidFill>
                  <a:schemeClr val="tx1">
                    <a:tint val="75000"/>
                  </a:schemeClr>
                </a:solidFill>
              </a:defRPr>
            </a:lvl1pPr>
            <a:lvl2pPr marL="354811" indent="0">
              <a:buNone/>
              <a:defRPr sz="1393">
                <a:solidFill>
                  <a:schemeClr val="tx1">
                    <a:tint val="75000"/>
                  </a:schemeClr>
                </a:solidFill>
              </a:defRPr>
            </a:lvl2pPr>
            <a:lvl3pPr marL="709621" indent="0">
              <a:buNone/>
              <a:defRPr sz="1240">
                <a:solidFill>
                  <a:schemeClr val="tx1">
                    <a:tint val="75000"/>
                  </a:schemeClr>
                </a:solidFill>
              </a:defRPr>
            </a:lvl3pPr>
            <a:lvl4pPr marL="1064431" indent="0">
              <a:buNone/>
              <a:defRPr sz="1087">
                <a:solidFill>
                  <a:schemeClr val="tx1">
                    <a:tint val="75000"/>
                  </a:schemeClr>
                </a:solidFill>
              </a:defRPr>
            </a:lvl4pPr>
            <a:lvl5pPr marL="1419242" indent="0">
              <a:buNone/>
              <a:defRPr sz="1087">
                <a:solidFill>
                  <a:schemeClr val="tx1">
                    <a:tint val="75000"/>
                  </a:schemeClr>
                </a:solidFill>
              </a:defRPr>
            </a:lvl5pPr>
            <a:lvl6pPr marL="1774053" indent="0">
              <a:buNone/>
              <a:defRPr sz="1087">
                <a:solidFill>
                  <a:schemeClr val="tx1">
                    <a:tint val="75000"/>
                  </a:schemeClr>
                </a:solidFill>
              </a:defRPr>
            </a:lvl6pPr>
            <a:lvl7pPr marL="2128863" indent="0">
              <a:buNone/>
              <a:defRPr sz="1087">
                <a:solidFill>
                  <a:schemeClr val="tx1">
                    <a:tint val="75000"/>
                  </a:schemeClr>
                </a:solidFill>
              </a:defRPr>
            </a:lvl7pPr>
            <a:lvl8pPr marL="2483673" indent="0">
              <a:buNone/>
              <a:defRPr sz="1087">
                <a:solidFill>
                  <a:schemeClr val="tx1">
                    <a:tint val="75000"/>
                  </a:schemeClr>
                </a:solidFill>
              </a:defRPr>
            </a:lvl8pPr>
            <a:lvl9pPr marL="2838484" indent="0">
              <a:buNone/>
              <a:defRPr sz="108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257175" y="8475137"/>
            <a:ext cx="1200150" cy="486833"/>
          </a:xfrm>
          <a:prstGeom prst="rect">
            <a:avLst/>
          </a:prstGeom>
        </p:spPr>
        <p:txBody>
          <a:bodyPr/>
          <a:lstStyle/>
          <a:p>
            <a:fld id="{E35FAD59-EE49-4D16-8EC0-7461D9445668}" type="datetimeFigureOut">
              <a:rPr lang="de-DE" smtClean="0"/>
              <a:pPr/>
              <a:t>17.10.2025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1757366" y="8475137"/>
            <a:ext cx="1628775" cy="486833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3686175" y="8475137"/>
            <a:ext cx="1200150" cy="486833"/>
          </a:xfrm>
          <a:prstGeom prst="rect">
            <a:avLst/>
          </a:prstGeom>
        </p:spPr>
        <p:txBody>
          <a:bodyPr/>
          <a:lstStyle/>
          <a:p>
            <a:fld id="{79590B73-D678-4437-BD6A-C05970EA3844}" type="slidenum">
              <a:rPr lang="de-DE" smtClean="0"/>
              <a:pPr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421731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57175" y="366184"/>
            <a:ext cx="4629150" cy="1524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51893" y="13318067"/>
            <a:ext cx="7621488" cy="37668200"/>
          </a:xfrm>
          <a:prstGeom prst="rect">
            <a:avLst/>
          </a:prstGeom>
        </p:spPr>
        <p:txBody>
          <a:bodyPr/>
          <a:lstStyle>
            <a:lvl1pPr>
              <a:defRPr sz="2175"/>
            </a:lvl1pPr>
            <a:lvl2pPr>
              <a:defRPr sz="1869"/>
            </a:lvl2pPr>
            <a:lvl3pPr>
              <a:defRPr sz="1546"/>
            </a:lvl3pPr>
            <a:lvl4pPr>
              <a:defRPr sz="1393"/>
            </a:lvl4pPr>
            <a:lvl5pPr>
              <a:defRPr sz="1393"/>
            </a:lvl5pPr>
            <a:lvl6pPr>
              <a:defRPr sz="1393"/>
            </a:lvl6pPr>
            <a:lvl7pPr>
              <a:defRPr sz="1393"/>
            </a:lvl7pPr>
            <a:lvl8pPr>
              <a:defRPr sz="1393"/>
            </a:lvl8pPr>
            <a:lvl9pPr>
              <a:defRPr sz="1393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559106" y="13318067"/>
            <a:ext cx="7621488" cy="37668200"/>
          </a:xfrm>
          <a:prstGeom prst="rect">
            <a:avLst/>
          </a:prstGeom>
        </p:spPr>
        <p:txBody>
          <a:bodyPr/>
          <a:lstStyle>
            <a:lvl1pPr>
              <a:defRPr sz="2175"/>
            </a:lvl1pPr>
            <a:lvl2pPr>
              <a:defRPr sz="1869"/>
            </a:lvl2pPr>
            <a:lvl3pPr>
              <a:defRPr sz="1546"/>
            </a:lvl3pPr>
            <a:lvl4pPr>
              <a:defRPr sz="1393"/>
            </a:lvl4pPr>
            <a:lvl5pPr>
              <a:defRPr sz="1393"/>
            </a:lvl5pPr>
            <a:lvl6pPr>
              <a:defRPr sz="1393"/>
            </a:lvl6pPr>
            <a:lvl7pPr>
              <a:defRPr sz="1393"/>
            </a:lvl7pPr>
            <a:lvl8pPr>
              <a:defRPr sz="1393"/>
            </a:lvl8pPr>
            <a:lvl9pPr>
              <a:defRPr sz="1393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>
          <a:xfrm>
            <a:off x="257175" y="8475137"/>
            <a:ext cx="1200150" cy="486833"/>
          </a:xfrm>
          <a:prstGeom prst="rect">
            <a:avLst/>
          </a:prstGeom>
        </p:spPr>
        <p:txBody>
          <a:bodyPr/>
          <a:lstStyle/>
          <a:p>
            <a:fld id="{E35FAD59-EE49-4D16-8EC0-7461D9445668}" type="datetimeFigureOut">
              <a:rPr lang="de-DE" smtClean="0"/>
              <a:pPr/>
              <a:t>17.10.2025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>
          <a:xfrm>
            <a:off x="1757366" y="8475137"/>
            <a:ext cx="1628775" cy="486833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>
          <a:xfrm>
            <a:off x="3686175" y="8475137"/>
            <a:ext cx="1200150" cy="486833"/>
          </a:xfrm>
          <a:prstGeom prst="rect">
            <a:avLst/>
          </a:prstGeom>
        </p:spPr>
        <p:txBody>
          <a:bodyPr/>
          <a:lstStyle/>
          <a:p>
            <a:fld id="{79590B73-D678-4437-BD6A-C05970EA3844}" type="slidenum">
              <a:rPr lang="de-DE" smtClean="0"/>
              <a:pPr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144557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57175" y="366184"/>
            <a:ext cx="4629150" cy="1524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257175" y="2046818"/>
            <a:ext cx="2272606" cy="853016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69" b="1"/>
            </a:lvl1pPr>
            <a:lvl2pPr marL="354811" indent="0">
              <a:buNone/>
              <a:defRPr sz="1546" b="1"/>
            </a:lvl2pPr>
            <a:lvl3pPr marL="709621" indent="0">
              <a:buNone/>
              <a:defRPr sz="1393" b="1"/>
            </a:lvl3pPr>
            <a:lvl4pPr marL="1064431" indent="0">
              <a:buNone/>
              <a:defRPr sz="1240" b="1"/>
            </a:lvl4pPr>
            <a:lvl5pPr marL="1419242" indent="0">
              <a:buNone/>
              <a:defRPr sz="1240" b="1"/>
            </a:lvl5pPr>
            <a:lvl6pPr marL="1774053" indent="0">
              <a:buNone/>
              <a:defRPr sz="1240" b="1"/>
            </a:lvl6pPr>
            <a:lvl7pPr marL="2128863" indent="0">
              <a:buNone/>
              <a:defRPr sz="1240" b="1"/>
            </a:lvl7pPr>
            <a:lvl8pPr marL="2483673" indent="0">
              <a:buNone/>
              <a:defRPr sz="1240" b="1"/>
            </a:lvl8pPr>
            <a:lvl9pPr marL="2838484" indent="0">
              <a:buNone/>
              <a:defRPr sz="124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257175" y="2899833"/>
            <a:ext cx="2272606" cy="5268384"/>
          </a:xfrm>
          <a:prstGeom prst="rect">
            <a:avLst/>
          </a:prstGeom>
        </p:spPr>
        <p:txBody>
          <a:bodyPr/>
          <a:lstStyle>
            <a:lvl1pPr>
              <a:defRPr sz="1869"/>
            </a:lvl1pPr>
            <a:lvl2pPr>
              <a:defRPr sz="1546"/>
            </a:lvl2pPr>
            <a:lvl3pPr>
              <a:defRPr sz="1393"/>
            </a:lvl3pPr>
            <a:lvl4pPr>
              <a:defRPr sz="1240"/>
            </a:lvl4pPr>
            <a:lvl5pPr>
              <a:defRPr sz="1240"/>
            </a:lvl5pPr>
            <a:lvl6pPr>
              <a:defRPr sz="1240"/>
            </a:lvl6pPr>
            <a:lvl7pPr>
              <a:defRPr sz="1240"/>
            </a:lvl7pPr>
            <a:lvl8pPr>
              <a:defRPr sz="1240"/>
            </a:lvl8pPr>
            <a:lvl9pPr>
              <a:defRPr sz="124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2612829" y="2046818"/>
            <a:ext cx="2273499" cy="853016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69" b="1"/>
            </a:lvl1pPr>
            <a:lvl2pPr marL="354811" indent="0">
              <a:buNone/>
              <a:defRPr sz="1546" b="1"/>
            </a:lvl2pPr>
            <a:lvl3pPr marL="709621" indent="0">
              <a:buNone/>
              <a:defRPr sz="1393" b="1"/>
            </a:lvl3pPr>
            <a:lvl4pPr marL="1064431" indent="0">
              <a:buNone/>
              <a:defRPr sz="1240" b="1"/>
            </a:lvl4pPr>
            <a:lvl5pPr marL="1419242" indent="0">
              <a:buNone/>
              <a:defRPr sz="1240" b="1"/>
            </a:lvl5pPr>
            <a:lvl6pPr marL="1774053" indent="0">
              <a:buNone/>
              <a:defRPr sz="1240" b="1"/>
            </a:lvl6pPr>
            <a:lvl7pPr marL="2128863" indent="0">
              <a:buNone/>
              <a:defRPr sz="1240" b="1"/>
            </a:lvl7pPr>
            <a:lvl8pPr marL="2483673" indent="0">
              <a:buNone/>
              <a:defRPr sz="1240" b="1"/>
            </a:lvl8pPr>
            <a:lvl9pPr marL="2838484" indent="0">
              <a:buNone/>
              <a:defRPr sz="124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2612829" y="2899833"/>
            <a:ext cx="2273499" cy="5268384"/>
          </a:xfrm>
          <a:prstGeom prst="rect">
            <a:avLst/>
          </a:prstGeom>
        </p:spPr>
        <p:txBody>
          <a:bodyPr/>
          <a:lstStyle>
            <a:lvl1pPr>
              <a:defRPr sz="1869"/>
            </a:lvl1pPr>
            <a:lvl2pPr>
              <a:defRPr sz="1546"/>
            </a:lvl2pPr>
            <a:lvl3pPr>
              <a:defRPr sz="1393"/>
            </a:lvl3pPr>
            <a:lvl4pPr>
              <a:defRPr sz="1240"/>
            </a:lvl4pPr>
            <a:lvl5pPr>
              <a:defRPr sz="1240"/>
            </a:lvl5pPr>
            <a:lvl6pPr>
              <a:defRPr sz="1240"/>
            </a:lvl6pPr>
            <a:lvl7pPr>
              <a:defRPr sz="1240"/>
            </a:lvl7pPr>
            <a:lvl8pPr>
              <a:defRPr sz="1240"/>
            </a:lvl8pPr>
            <a:lvl9pPr>
              <a:defRPr sz="124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>
          <a:xfrm>
            <a:off x="257175" y="8475137"/>
            <a:ext cx="1200150" cy="486833"/>
          </a:xfrm>
          <a:prstGeom prst="rect">
            <a:avLst/>
          </a:prstGeom>
        </p:spPr>
        <p:txBody>
          <a:bodyPr/>
          <a:lstStyle/>
          <a:p>
            <a:fld id="{E35FAD59-EE49-4D16-8EC0-7461D9445668}" type="datetimeFigureOut">
              <a:rPr lang="de-DE" smtClean="0"/>
              <a:pPr/>
              <a:t>17.10.2025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>
          <a:xfrm>
            <a:off x="1757366" y="8475137"/>
            <a:ext cx="1628775" cy="486833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>
          <a:xfrm>
            <a:off x="3686175" y="8475137"/>
            <a:ext cx="1200150" cy="486833"/>
          </a:xfrm>
          <a:prstGeom prst="rect">
            <a:avLst/>
          </a:prstGeom>
        </p:spPr>
        <p:txBody>
          <a:bodyPr/>
          <a:lstStyle/>
          <a:p>
            <a:fld id="{79590B73-D678-4437-BD6A-C05970EA3844}" type="slidenum">
              <a:rPr lang="de-DE" smtClean="0"/>
              <a:pPr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883238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57175" y="366184"/>
            <a:ext cx="4629150" cy="1524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>
          <a:xfrm>
            <a:off x="257175" y="8475137"/>
            <a:ext cx="1200150" cy="486833"/>
          </a:xfrm>
          <a:prstGeom prst="rect">
            <a:avLst/>
          </a:prstGeom>
        </p:spPr>
        <p:txBody>
          <a:bodyPr/>
          <a:lstStyle/>
          <a:p>
            <a:fld id="{E35FAD59-EE49-4D16-8EC0-7461D9445668}" type="datetimeFigureOut">
              <a:rPr lang="de-DE" smtClean="0"/>
              <a:pPr/>
              <a:t>17.10.2025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>
          <a:xfrm>
            <a:off x="1757366" y="8475137"/>
            <a:ext cx="1628775" cy="486833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>
          <a:xfrm>
            <a:off x="3686175" y="8475137"/>
            <a:ext cx="1200150" cy="486833"/>
          </a:xfrm>
          <a:prstGeom prst="rect">
            <a:avLst/>
          </a:prstGeom>
        </p:spPr>
        <p:txBody>
          <a:bodyPr/>
          <a:lstStyle/>
          <a:p>
            <a:fld id="{79590B73-D678-4437-BD6A-C05970EA3844}" type="slidenum">
              <a:rPr lang="de-DE" smtClean="0"/>
              <a:pPr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476306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>
          <a:xfrm>
            <a:off x="257175" y="8475137"/>
            <a:ext cx="1200150" cy="486833"/>
          </a:xfrm>
          <a:prstGeom prst="rect">
            <a:avLst/>
          </a:prstGeom>
        </p:spPr>
        <p:txBody>
          <a:bodyPr/>
          <a:lstStyle/>
          <a:p>
            <a:fld id="{E35FAD59-EE49-4D16-8EC0-7461D9445668}" type="datetimeFigureOut">
              <a:rPr lang="de-DE" smtClean="0"/>
              <a:pPr/>
              <a:t>17.10.2025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>
          <a:xfrm>
            <a:off x="1757366" y="8475137"/>
            <a:ext cx="1628775" cy="486833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>
          <a:xfrm>
            <a:off x="3686175" y="8475137"/>
            <a:ext cx="1200150" cy="486833"/>
          </a:xfrm>
          <a:prstGeom prst="rect">
            <a:avLst/>
          </a:prstGeom>
        </p:spPr>
        <p:txBody>
          <a:bodyPr/>
          <a:lstStyle/>
          <a:p>
            <a:fld id="{79590B73-D678-4437-BD6A-C05970EA3844}" type="slidenum">
              <a:rPr lang="de-DE" smtClean="0"/>
              <a:pPr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42150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57175" y="364067"/>
            <a:ext cx="1692176" cy="1549400"/>
          </a:xfrm>
          <a:prstGeom prst="rect">
            <a:avLst/>
          </a:prstGeom>
        </p:spPr>
        <p:txBody>
          <a:bodyPr anchor="b"/>
          <a:lstStyle>
            <a:lvl1pPr algn="l">
              <a:defRPr sz="1546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2010969" y="364069"/>
            <a:ext cx="2875359" cy="7804151"/>
          </a:xfrm>
          <a:prstGeom prst="rect">
            <a:avLst/>
          </a:prstGeom>
        </p:spPr>
        <p:txBody>
          <a:bodyPr/>
          <a:lstStyle>
            <a:lvl1pPr>
              <a:defRPr sz="2481"/>
            </a:lvl1pPr>
            <a:lvl2pPr>
              <a:defRPr sz="2175"/>
            </a:lvl2pPr>
            <a:lvl3pPr>
              <a:defRPr sz="1869"/>
            </a:lvl3pPr>
            <a:lvl4pPr>
              <a:defRPr sz="1546"/>
            </a:lvl4pPr>
            <a:lvl5pPr>
              <a:defRPr sz="1546"/>
            </a:lvl5pPr>
            <a:lvl6pPr>
              <a:defRPr sz="1546"/>
            </a:lvl6pPr>
            <a:lvl7pPr>
              <a:defRPr sz="1546"/>
            </a:lvl7pPr>
            <a:lvl8pPr>
              <a:defRPr sz="1546"/>
            </a:lvl8pPr>
            <a:lvl9pPr>
              <a:defRPr sz="1546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257175" y="1913471"/>
            <a:ext cx="1692176" cy="625475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087"/>
            </a:lvl1pPr>
            <a:lvl2pPr marL="354811" indent="0">
              <a:buNone/>
              <a:defRPr sz="934"/>
            </a:lvl2pPr>
            <a:lvl3pPr marL="709621" indent="0">
              <a:buNone/>
              <a:defRPr sz="782"/>
            </a:lvl3pPr>
            <a:lvl4pPr marL="1064431" indent="0">
              <a:buNone/>
              <a:defRPr sz="697"/>
            </a:lvl4pPr>
            <a:lvl5pPr marL="1419242" indent="0">
              <a:buNone/>
              <a:defRPr sz="697"/>
            </a:lvl5pPr>
            <a:lvl6pPr marL="1774053" indent="0">
              <a:buNone/>
              <a:defRPr sz="697"/>
            </a:lvl6pPr>
            <a:lvl7pPr marL="2128863" indent="0">
              <a:buNone/>
              <a:defRPr sz="697"/>
            </a:lvl7pPr>
            <a:lvl8pPr marL="2483673" indent="0">
              <a:buNone/>
              <a:defRPr sz="697"/>
            </a:lvl8pPr>
            <a:lvl9pPr marL="2838484" indent="0">
              <a:buNone/>
              <a:defRPr sz="697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>
          <a:xfrm>
            <a:off x="257175" y="8475137"/>
            <a:ext cx="1200150" cy="486833"/>
          </a:xfrm>
          <a:prstGeom prst="rect">
            <a:avLst/>
          </a:prstGeom>
        </p:spPr>
        <p:txBody>
          <a:bodyPr/>
          <a:lstStyle/>
          <a:p>
            <a:fld id="{E35FAD59-EE49-4D16-8EC0-7461D9445668}" type="datetimeFigureOut">
              <a:rPr lang="de-DE" smtClean="0"/>
              <a:pPr/>
              <a:t>17.10.2025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>
          <a:xfrm>
            <a:off x="1757366" y="8475137"/>
            <a:ext cx="1628775" cy="486833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>
          <a:xfrm>
            <a:off x="3686175" y="8475137"/>
            <a:ext cx="1200150" cy="486833"/>
          </a:xfrm>
          <a:prstGeom prst="rect">
            <a:avLst/>
          </a:prstGeom>
        </p:spPr>
        <p:txBody>
          <a:bodyPr/>
          <a:lstStyle/>
          <a:p>
            <a:fld id="{79590B73-D678-4437-BD6A-C05970EA3844}" type="slidenum">
              <a:rPr lang="de-DE" smtClean="0"/>
              <a:pPr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256534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008162" y="6400803"/>
            <a:ext cx="3086100" cy="755651"/>
          </a:xfrm>
          <a:prstGeom prst="rect">
            <a:avLst/>
          </a:prstGeom>
        </p:spPr>
        <p:txBody>
          <a:bodyPr anchor="b"/>
          <a:lstStyle>
            <a:lvl1pPr algn="l">
              <a:defRPr sz="1546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008162" y="817033"/>
            <a:ext cx="3086100" cy="54864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81"/>
            </a:lvl1pPr>
            <a:lvl2pPr marL="354811" indent="0">
              <a:buNone/>
              <a:defRPr sz="2175"/>
            </a:lvl2pPr>
            <a:lvl3pPr marL="709621" indent="0">
              <a:buNone/>
              <a:defRPr sz="1869"/>
            </a:lvl3pPr>
            <a:lvl4pPr marL="1064431" indent="0">
              <a:buNone/>
              <a:defRPr sz="1546"/>
            </a:lvl4pPr>
            <a:lvl5pPr marL="1419242" indent="0">
              <a:buNone/>
              <a:defRPr sz="1546"/>
            </a:lvl5pPr>
            <a:lvl6pPr marL="1774053" indent="0">
              <a:buNone/>
              <a:defRPr sz="1546"/>
            </a:lvl6pPr>
            <a:lvl7pPr marL="2128863" indent="0">
              <a:buNone/>
              <a:defRPr sz="1546"/>
            </a:lvl7pPr>
            <a:lvl8pPr marL="2483673" indent="0">
              <a:buNone/>
              <a:defRPr sz="1546"/>
            </a:lvl8pPr>
            <a:lvl9pPr marL="2838484" indent="0">
              <a:buNone/>
              <a:defRPr sz="1546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008162" y="7156455"/>
            <a:ext cx="3086100" cy="107314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087"/>
            </a:lvl1pPr>
            <a:lvl2pPr marL="354811" indent="0">
              <a:buNone/>
              <a:defRPr sz="934"/>
            </a:lvl2pPr>
            <a:lvl3pPr marL="709621" indent="0">
              <a:buNone/>
              <a:defRPr sz="782"/>
            </a:lvl3pPr>
            <a:lvl4pPr marL="1064431" indent="0">
              <a:buNone/>
              <a:defRPr sz="697"/>
            </a:lvl4pPr>
            <a:lvl5pPr marL="1419242" indent="0">
              <a:buNone/>
              <a:defRPr sz="697"/>
            </a:lvl5pPr>
            <a:lvl6pPr marL="1774053" indent="0">
              <a:buNone/>
              <a:defRPr sz="697"/>
            </a:lvl6pPr>
            <a:lvl7pPr marL="2128863" indent="0">
              <a:buNone/>
              <a:defRPr sz="697"/>
            </a:lvl7pPr>
            <a:lvl8pPr marL="2483673" indent="0">
              <a:buNone/>
              <a:defRPr sz="697"/>
            </a:lvl8pPr>
            <a:lvl9pPr marL="2838484" indent="0">
              <a:buNone/>
              <a:defRPr sz="697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>
          <a:xfrm>
            <a:off x="257175" y="8475137"/>
            <a:ext cx="1200150" cy="486833"/>
          </a:xfrm>
          <a:prstGeom prst="rect">
            <a:avLst/>
          </a:prstGeom>
        </p:spPr>
        <p:txBody>
          <a:bodyPr/>
          <a:lstStyle/>
          <a:p>
            <a:fld id="{E35FAD59-EE49-4D16-8EC0-7461D9445668}" type="datetimeFigureOut">
              <a:rPr lang="de-DE" smtClean="0"/>
              <a:pPr/>
              <a:t>17.10.2025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>
          <a:xfrm>
            <a:off x="1757366" y="8475137"/>
            <a:ext cx="1628775" cy="486833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>
          <a:xfrm>
            <a:off x="3686175" y="8475137"/>
            <a:ext cx="1200150" cy="486833"/>
          </a:xfrm>
          <a:prstGeom prst="rect">
            <a:avLst/>
          </a:prstGeom>
        </p:spPr>
        <p:txBody>
          <a:bodyPr/>
          <a:lstStyle/>
          <a:p>
            <a:fld id="{79590B73-D678-4437-BD6A-C05970EA3844}" type="slidenum">
              <a:rPr lang="de-DE" smtClean="0"/>
              <a:pPr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288210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 8"/>
          <p:cNvPicPr/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478" y="3820"/>
            <a:ext cx="3168352" cy="96778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extfeld 1"/>
          <p:cNvSpPr txBox="1"/>
          <p:nvPr userDrawn="1"/>
        </p:nvSpPr>
        <p:spPr>
          <a:xfrm>
            <a:off x="3507854" y="8780801"/>
            <a:ext cx="1436830" cy="2491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019" dirty="0">
                <a:solidFill>
                  <a:srgbClr val="008D5C"/>
                </a:solidFill>
                <a:latin typeface="+mj-lt"/>
              </a:rPr>
              <a:t>http://www.cigre.org</a:t>
            </a:r>
          </a:p>
        </p:txBody>
      </p:sp>
      <p:sp>
        <p:nvSpPr>
          <p:cNvPr id="3" name="Espace réservé du titre 2"/>
          <p:cNvSpPr>
            <a:spLocks noGrp="1"/>
          </p:cNvSpPr>
          <p:nvPr>
            <p:ph type="title"/>
          </p:nvPr>
        </p:nvSpPr>
        <p:spPr>
          <a:xfrm>
            <a:off x="353527" y="486939"/>
            <a:ext cx="4436451" cy="17673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</p:spTree>
    <p:extLst>
      <p:ext uri="{BB962C8B-B14F-4D97-AF65-F5344CB8AC3E}">
        <p14:creationId xmlns:p14="http://schemas.microsoft.com/office/powerpoint/2010/main" val="34739570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709621" rtl="0" eaLnBrk="1" latinLnBrk="0" hangingPunct="1">
        <a:spcBef>
          <a:spcPct val="0"/>
        </a:spcBef>
        <a:buNone/>
        <a:defRPr sz="341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66108" indent="-266108" algn="l" defTabSz="709621" rtl="0" eaLnBrk="1" latinLnBrk="0" hangingPunct="1">
        <a:spcBef>
          <a:spcPct val="20000"/>
        </a:spcBef>
        <a:buFont typeface="Arial" pitchFamily="34" charset="0"/>
        <a:buChar char="•"/>
        <a:defRPr sz="2481" kern="1200">
          <a:solidFill>
            <a:schemeClr val="tx1"/>
          </a:solidFill>
          <a:latin typeface="+mn-lt"/>
          <a:ea typeface="+mn-ea"/>
          <a:cs typeface="+mn-cs"/>
        </a:defRPr>
      </a:lvl1pPr>
      <a:lvl2pPr marL="576567" indent="-221756" algn="l" defTabSz="709621" rtl="0" eaLnBrk="1" latinLnBrk="0" hangingPunct="1">
        <a:spcBef>
          <a:spcPct val="20000"/>
        </a:spcBef>
        <a:buFont typeface="Arial" pitchFamily="34" charset="0"/>
        <a:buChar char="–"/>
        <a:defRPr sz="2175" kern="1200">
          <a:solidFill>
            <a:schemeClr val="tx1"/>
          </a:solidFill>
          <a:latin typeface="+mn-lt"/>
          <a:ea typeface="+mn-ea"/>
          <a:cs typeface="+mn-cs"/>
        </a:defRPr>
      </a:lvl2pPr>
      <a:lvl3pPr marL="887026" indent="-177405" algn="l" defTabSz="709621" rtl="0" eaLnBrk="1" latinLnBrk="0" hangingPunct="1">
        <a:spcBef>
          <a:spcPct val="20000"/>
        </a:spcBef>
        <a:buFont typeface="Arial" pitchFamily="34" charset="0"/>
        <a:buChar char="•"/>
        <a:defRPr sz="1869" kern="1200">
          <a:solidFill>
            <a:schemeClr val="tx1"/>
          </a:solidFill>
          <a:latin typeface="+mn-lt"/>
          <a:ea typeface="+mn-ea"/>
          <a:cs typeface="+mn-cs"/>
        </a:defRPr>
      </a:lvl3pPr>
      <a:lvl4pPr marL="1241836" indent="-177405" algn="l" defTabSz="709621" rtl="0" eaLnBrk="1" latinLnBrk="0" hangingPunct="1">
        <a:spcBef>
          <a:spcPct val="20000"/>
        </a:spcBef>
        <a:buFont typeface="Arial" pitchFamily="34" charset="0"/>
        <a:buChar char="–"/>
        <a:defRPr sz="1546" kern="1200">
          <a:solidFill>
            <a:schemeClr val="tx1"/>
          </a:solidFill>
          <a:latin typeface="+mn-lt"/>
          <a:ea typeface="+mn-ea"/>
          <a:cs typeface="+mn-cs"/>
        </a:defRPr>
      </a:lvl4pPr>
      <a:lvl5pPr marL="1596647" indent="-177405" algn="l" defTabSz="709621" rtl="0" eaLnBrk="1" latinLnBrk="0" hangingPunct="1">
        <a:spcBef>
          <a:spcPct val="20000"/>
        </a:spcBef>
        <a:buFont typeface="Arial" pitchFamily="34" charset="0"/>
        <a:buChar char="»"/>
        <a:defRPr sz="1546" kern="1200">
          <a:solidFill>
            <a:schemeClr val="tx1"/>
          </a:solidFill>
          <a:latin typeface="+mn-lt"/>
          <a:ea typeface="+mn-ea"/>
          <a:cs typeface="+mn-cs"/>
        </a:defRPr>
      </a:lvl5pPr>
      <a:lvl6pPr marL="1951458" indent="-177405" algn="l" defTabSz="709621" rtl="0" eaLnBrk="1" latinLnBrk="0" hangingPunct="1">
        <a:spcBef>
          <a:spcPct val="20000"/>
        </a:spcBef>
        <a:buFont typeface="Arial" pitchFamily="34" charset="0"/>
        <a:buChar char="•"/>
        <a:defRPr sz="1546" kern="1200">
          <a:solidFill>
            <a:schemeClr val="tx1"/>
          </a:solidFill>
          <a:latin typeface="+mn-lt"/>
          <a:ea typeface="+mn-ea"/>
          <a:cs typeface="+mn-cs"/>
        </a:defRPr>
      </a:lvl6pPr>
      <a:lvl7pPr marL="2306268" indent="-177405" algn="l" defTabSz="709621" rtl="0" eaLnBrk="1" latinLnBrk="0" hangingPunct="1">
        <a:spcBef>
          <a:spcPct val="20000"/>
        </a:spcBef>
        <a:buFont typeface="Arial" pitchFamily="34" charset="0"/>
        <a:buChar char="•"/>
        <a:defRPr sz="1546" kern="1200">
          <a:solidFill>
            <a:schemeClr val="tx1"/>
          </a:solidFill>
          <a:latin typeface="+mn-lt"/>
          <a:ea typeface="+mn-ea"/>
          <a:cs typeface="+mn-cs"/>
        </a:defRPr>
      </a:lvl7pPr>
      <a:lvl8pPr marL="2661078" indent="-177405" algn="l" defTabSz="709621" rtl="0" eaLnBrk="1" latinLnBrk="0" hangingPunct="1">
        <a:spcBef>
          <a:spcPct val="20000"/>
        </a:spcBef>
        <a:buFont typeface="Arial" pitchFamily="34" charset="0"/>
        <a:buChar char="•"/>
        <a:defRPr sz="1546" kern="1200">
          <a:solidFill>
            <a:schemeClr val="tx1"/>
          </a:solidFill>
          <a:latin typeface="+mn-lt"/>
          <a:ea typeface="+mn-ea"/>
          <a:cs typeface="+mn-cs"/>
        </a:defRPr>
      </a:lvl8pPr>
      <a:lvl9pPr marL="3015889" indent="-177405" algn="l" defTabSz="709621" rtl="0" eaLnBrk="1" latinLnBrk="0" hangingPunct="1">
        <a:spcBef>
          <a:spcPct val="20000"/>
        </a:spcBef>
        <a:buFont typeface="Arial" pitchFamily="34" charset="0"/>
        <a:buChar char="•"/>
        <a:defRPr sz="154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709621" rtl="0" eaLnBrk="1" latinLnBrk="0" hangingPunct="1">
        <a:defRPr sz="1393" kern="1200">
          <a:solidFill>
            <a:schemeClr val="tx1"/>
          </a:solidFill>
          <a:latin typeface="+mn-lt"/>
          <a:ea typeface="+mn-ea"/>
          <a:cs typeface="+mn-cs"/>
        </a:defRPr>
      </a:lvl1pPr>
      <a:lvl2pPr marL="354811" algn="l" defTabSz="709621" rtl="0" eaLnBrk="1" latinLnBrk="0" hangingPunct="1">
        <a:defRPr sz="1393" kern="1200">
          <a:solidFill>
            <a:schemeClr val="tx1"/>
          </a:solidFill>
          <a:latin typeface="+mn-lt"/>
          <a:ea typeface="+mn-ea"/>
          <a:cs typeface="+mn-cs"/>
        </a:defRPr>
      </a:lvl2pPr>
      <a:lvl3pPr marL="709621" algn="l" defTabSz="709621" rtl="0" eaLnBrk="1" latinLnBrk="0" hangingPunct="1">
        <a:defRPr sz="1393" kern="1200">
          <a:solidFill>
            <a:schemeClr val="tx1"/>
          </a:solidFill>
          <a:latin typeface="+mn-lt"/>
          <a:ea typeface="+mn-ea"/>
          <a:cs typeface="+mn-cs"/>
        </a:defRPr>
      </a:lvl3pPr>
      <a:lvl4pPr marL="1064431" algn="l" defTabSz="709621" rtl="0" eaLnBrk="1" latinLnBrk="0" hangingPunct="1">
        <a:defRPr sz="1393" kern="1200">
          <a:solidFill>
            <a:schemeClr val="tx1"/>
          </a:solidFill>
          <a:latin typeface="+mn-lt"/>
          <a:ea typeface="+mn-ea"/>
          <a:cs typeface="+mn-cs"/>
        </a:defRPr>
      </a:lvl4pPr>
      <a:lvl5pPr marL="1419242" algn="l" defTabSz="709621" rtl="0" eaLnBrk="1" latinLnBrk="0" hangingPunct="1">
        <a:defRPr sz="1393" kern="1200">
          <a:solidFill>
            <a:schemeClr val="tx1"/>
          </a:solidFill>
          <a:latin typeface="+mn-lt"/>
          <a:ea typeface="+mn-ea"/>
          <a:cs typeface="+mn-cs"/>
        </a:defRPr>
      </a:lvl5pPr>
      <a:lvl6pPr marL="1774053" algn="l" defTabSz="709621" rtl="0" eaLnBrk="1" latinLnBrk="0" hangingPunct="1">
        <a:defRPr sz="1393" kern="1200">
          <a:solidFill>
            <a:schemeClr val="tx1"/>
          </a:solidFill>
          <a:latin typeface="+mn-lt"/>
          <a:ea typeface="+mn-ea"/>
          <a:cs typeface="+mn-cs"/>
        </a:defRPr>
      </a:lvl6pPr>
      <a:lvl7pPr marL="2128863" algn="l" defTabSz="709621" rtl="0" eaLnBrk="1" latinLnBrk="0" hangingPunct="1">
        <a:defRPr sz="1393" kern="1200">
          <a:solidFill>
            <a:schemeClr val="tx1"/>
          </a:solidFill>
          <a:latin typeface="+mn-lt"/>
          <a:ea typeface="+mn-ea"/>
          <a:cs typeface="+mn-cs"/>
        </a:defRPr>
      </a:lvl7pPr>
      <a:lvl8pPr marL="2483673" algn="l" defTabSz="709621" rtl="0" eaLnBrk="1" latinLnBrk="0" hangingPunct="1">
        <a:defRPr sz="1393" kern="1200">
          <a:solidFill>
            <a:schemeClr val="tx1"/>
          </a:solidFill>
          <a:latin typeface="+mn-lt"/>
          <a:ea typeface="+mn-ea"/>
          <a:cs typeface="+mn-cs"/>
        </a:defRPr>
      </a:lvl8pPr>
      <a:lvl9pPr marL="2838484" algn="l" defTabSz="709621" rtl="0" eaLnBrk="1" latinLnBrk="0" hangingPunct="1">
        <a:defRPr sz="139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feld 4"/>
          <p:cNvSpPr txBox="1"/>
          <p:nvPr/>
        </p:nvSpPr>
        <p:spPr>
          <a:xfrm>
            <a:off x="247742" y="2836494"/>
            <a:ext cx="2189460" cy="5866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019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Özet</a:t>
            </a:r>
            <a:endParaRPr lang="de-DE" sz="1019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6525" indent="-116525">
              <a:spcBef>
                <a:spcPts val="510"/>
              </a:spcBef>
              <a:buFont typeface="Arial" pitchFamily="34" charset="0"/>
              <a:buChar char="•"/>
              <a:defRPr/>
            </a:pPr>
            <a:r>
              <a:rPr lang="tr-TR" sz="68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Bildiri özeti</a:t>
            </a:r>
            <a:endParaRPr lang="en-US" sz="680" dirty="0">
              <a:latin typeface="Times New Roman" panose="02020603050405020304" pitchFamily="18" charset="0"/>
              <a:cs typeface="Times New Roman" panose="02020603050405020304" pitchFamily="18" charset="0"/>
              <a:sym typeface="Wingdings" pitchFamily="2" charset="2"/>
            </a:endParaRPr>
          </a:p>
          <a:p>
            <a:pPr marL="116525" indent="-116525">
              <a:spcBef>
                <a:spcPts val="510"/>
              </a:spcBef>
              <a:buFont typeface="Arial" pitchFamily="34" charset="0"/>
              <a:buChar char="•"/>
              <a:defRPr/>
            </a:pPr>
            <a:endParaRPr lang="en-US" sz="680" dirty="0">
              <a:latin typeface="Times New Roman" panose="02020603050405020304" pitchFamily="18" charset="0"/>
              <a:cs typeface="Times New Roman" panose="02020603050405020304" pitchFamily="18" charset="0"/>
              <a:sym typeface="Wingdings" pitchFamily="2" charset="2"/>
            </a:endParaRPr>
          </a:p>
        </p:txBody>
      </p:sp>
      <p:sp>
        <p:nvSpPr>
          <p:cNvPr id="11" name="Textfeld 10"/>
          <p:cNvSpPr txBox="1"/>
          <p:nvPr/>
        </p:nvSpPr>
        <p:spPr>
          <a:xfrm>
            <a:off x="-272566" y="1560493"/>
            <a:ext cx="5688632" cy="5210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ts val="102"/>
              </a:spcBef>
            </a:pPr>
            <a:r>
              <a:rPr lang="tr-TR" sz="1019" dirty="0">
                <a:solidFill>
                  <a:srgbClr val="DE633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Başlık</a:t>
            </a:r>
            <a:endParaRPr lang="en-US" sz="1019" dirty="0">
              <a:solidFill>
                <a:srgbClr val="DE633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Bef>
                <a:spcPts val="102"/>
              </a:spcBef>
            </a:pPr>
            <a:r>
              <a:rPr lang="en-US" sz="800" dirty="0">
                <a:solidFill>
                  <a:srgbClr val="DE633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(max. 2 </a:t>
            </a:r>
            <a:r>
              <a:rPr lang="tr-TR" sz="800" dirty="0">
                <a:solidFill>
                  <a:srgbClr val="DE633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satır</a:t>
            </a:r>
            <a:r>
              <a:rPr lang="en-US" sz="800" dirty="0">
                <a:solidFill>
                  <a:srgbClr val="DE633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ctr">
              <a:spcBef>
                <a:spcPts val="102"/>
              </a:spcBef>
            </a:pPr>
            <a:r>
              <a:rPr lang="tr-TR" sz="800" dirty="0">
                <a:solidFill>
                  <a:srgbClr val="DE633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Yazar Adı</a:t>
            </a:r>
          </a:p>
        </p:txBody>
      </p:sp>
      <p:sp>
        <p:nvSpPr>
          <p:cNvPr id="14" name="Textfeld 10"/>
          <p:cNvSpPr txBox="1">
            <a:spLocks noChangeArrowheads="1"/>
          </p:cNvSpPr>
          <p:nvPr/>
        </p:nvSpPr>
        <p:spPr bwMode="auto">
          <a:xfrm>
            <a:off x="1449758" y="2010571"/>
            <a:ext cx="2256787" cy="2491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8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82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82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82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82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defTabSz="4175125" eaLnBrk="0" fontAlgn="base" hangingPunct="0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defTabSz="4175125" eaLnBrk="0" fontAlgn="base" hangingPunct="0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defTabSz="4175125" eaLnBrk="0" fontAlgn="base" hangingPunct="0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defTabSz="4175125" eaLnBrk="0" fontAlgn="base" hangingPunct="0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ts val="102"/>
              </a:spcBef>
            </a:pPr>
            <a:r>
              <a:rPr lang="tr-TR" sz="1019" dirty="0">
                <a:solidFill>
                  <a:srgbClr val="DE633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Bildiri </a:t>
            </a:r>
            <a:r>
              <a:rPr lang="en-US" sz="1019" dirty="0">
                <a:solidFill>
                  <a:srgbClr val="DE633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ID</a:t>
            </a:r>
            <a:r>
              <a:rPr lang="tr-TR" sz="1019" dirty="0">
                <a:solidFill>
                  <a:srgbClr val="DE633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numarası</a:t>
            </a:r>
            <a:endParaRPr lang="en-US" sz="1019" dirty="0">
              <a:solidFill>
                <a:srgbClr val="DE633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Textfeld 2"/>
          <p:cNvSpPr txBox="1">
            <a:spLocks/>
          </p:cNvSpPr>
          <p:nvPr/>
        </p:nvSpPr>
        <p:spPr>
          <a:xfrm>
            <a:off x="3765381" y="1457308"/>
            <a:ext cx="1162004" cy="48921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tr-TR" sz="1104" dirty="0"/>
              <a:t>Şirket Logosu</a:t>
            </a:r>
          </a:p>
          <a:p>
            <a:pPr algn="ctr"/>
            <a:r>
              <a:rPr lang="tr-TR" sz="1104" dirty="0"/>
              <a:t>Koyabilirsiniz.</a:t>
            </a:r>
            <a:endParaRPr lang="de-DE" sz="1104" dirty="0"/>
          </a:p>
        </p:txBody>
      </p:sp>
      <p:sp>
        <p:nvSpPr>
          <p:cNvPr id="20" name="Textfeld 4"/>
          <p:cNvSpPr txBox="1"/>
          <p:nvPr/>
        </p:nvSpPr>
        <p:spPr>
          <a:xfrm>
            <a:off x="2737925" y="2836494"/>
            <a:ext cx="2189460" cy="4179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019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Bulgular</a:t>
            </a:r>
            <a:endParaRPr lang="de-DE" sz="1019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6525" indent="-116525">
              <a:spcBef>
                <a:spcPts val="510"/>
              </a:spcBef>
              <a:buFont typeface="Arial" pitchFamily="34" charset="0"/>
              <a:buChar char="•"/>
              <a:defRPr/>
            </a:pPr>
            <a:r>
              <a:rPr lang="tr-TR" sz="68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Araştırmada elde edilen veriler.</a:t>
            </a:r>
            <a:endParaRPr lang="en-US" sz="680" dirty="0">
              <a:latin typeface="Times New Roman" panose="02020603050405020304" pitchFamily="18" charset="0"/>
              <a:cs typeface="Times New Roman" panose="02020603050405020304" pitchFamily="18" charset="0"/>
              <a:sym typeface="Wingdings" pitchFamily="2" charset="2"/>
            </a:endParaRPr>
          </a:p>
        </p:txBody>
      </p:sp>
      <p:sp>
        <p:nvSpPr>
          <p:cNvPr id="21" name="Textfeld 4"/>
          <p:cNvSpPr txBox="1"/>
          <p:nvPr/>
        </p:nvSpPr>
        <p:spPr>
          <a:xfrm>
            <a:off x="2737925" y="4157508"/>
            <a:ext cx="2189460" cy="9242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019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Tartışma</a:t>
            </a:r>
            <a:endParaRPr lang="de-DE" sz="1019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7104" indent="-97104">
              <a:spcBef>
                <a:spcPts val="510"/>
              </a:spcBef>
              <a:buFont typeface="Arial" pitchFamily="34" charset="0"/>
              <a:buChar char="•"/>
              <a:defRPr/>
            </a:pPr>
            <a:r>
              <a:rPr lang="tr-TR" sz="68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Sonuçları tartışın</a:t>
            </a:r>
            <a:endParaRPr lang="de-DE" sz="68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7104" indent="-97104">
              <a:spcBef>
                <a:spcPts val="510"/>
              </a:spcBef>
              <a:buFont typeface="Arial" pitchFamily="34" charset="0"/>
              <a:buChar char="•"/>
              <a:defRPr/>
            </a:pPr>
            <a:r>
              <a:rPr lang="tr-TR" sz="68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Sonuçlar hakkında bilgi </a:t>
            </a:r>
            <a:endParaRPr lang="de-DE" sz="68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7104" indent="-97104">
              <a:spcBef>
                <a:spcPts val="510"/>
              </a:spcBef>
              <a:buFont typeface="Arial" pitchFamily="34" charset="0"/>
              <a:buChar char="•"/>
              <a:defRPr/>
            </a:pPr>
            <a:r>
              <a:rPr lang="tr-TR" sz="68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Sonuçlar teori/kabullerle uyumlu mu?</a:t>
            </a:r>
            <a:endParaRPr lang="de-DE" sz="68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7104" indent="-97104">
              <a:spcBef>
                <a:spcPts val="510"/>
              </a:spcBef>
              <a:buFont typeface="Arial" pitchFamily="34" charset="0"/>
              <a:buChar char="•"/>
              <a:defRPr/>
            </a:pPr>
            <a:r>
              <a:rPr lang="tr-TR" sz="680" dirty="0">
                <a:latin typeface="Times New Roman" panose="02020603050405020304" pitchFamily="18" charset="0"/>
                <a:cs typeface="Times New Roman" panose="02020603050405020304" pitchFamily="18" charset="0"/>
              </a:rPr>
              <a:t>Şekil kullanabilirsiniz</a:t>
            </a:r>
            <a:endParaRPr lang="de-DE" sz="68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Textfeld 4"/>
          <p:cNvSpPr txBox="1"/>
          <p:nvPr/>
        </p:nvSpPr>
        <p:spPr>
          <a:xfrm>
            <a:off x="247742" y="4157507"/>
            <a:ext cx="2189460" cy="5225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019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Yöntem</a:t>
            </a:r>
            <a:endParaRPr lang="de-DE" sz="1019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indent="-171450">
              <a:spcBef>
                <a:spcPts val="510"/>
              </a:spcBef>
              <a:buFont typeface="Arial" panose="020B0604020202020204" pitchFamily="34" charset="0"/>
              <a:buChar char="•"/>
            </a:pPr>
            <a:r>
              <a:rPr lang="tr-TR" sz="68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Çalışmanı </a:t>
            </a:r>
            <a:r>
              <a:rPr lang="tr-TR" sz="68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methodu</a:t>
            </a:r>
            <a:r>
              <a:rPr lang="tr-TR" sz="68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tr-TR" sz="68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örn</a:t>
            </a:r>
            <a:r>
              <a:rPr lang="tr-TR" sz="68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; teori ve sistem/malzeme veri analizi</a:t>
            </a:r>
            <a:endParaRPr lang="en-US" sz="849" dirty="0">
              <a:latin typeface="Times New Roman" panose="02020603050405020304" pitchFamily="18" charset="0"/>
              <a:cs typeface="Times New Roman" panose="02020603050405020304" pitchFamily="18" charset="0"/>
              <a:sym typeface="Wingdings" pitchFamily="2" charset="2"/>
            </a:endParaRPr>
          </a:p>
        </p:txBody>
      </p:sp>
      <p:sp>
        <p:nvSpPr>
          <p:cNvPr id="24" name="Textfeld 4"/>
          <p:cNvSpPr txBox="1"/>
          <p:nvPr/>
        </p:nvSpPr>
        <p:spPr>
          <a:xfrm>
            <a:off x="247742" y="5796136"/>
            <a:ext cx="2189460" cy="5866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019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Sonuç</a:t>
            </a:r>
            <a:endParaRPr lang="de-DE" sz="1019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7104" indent="-97104">
              <a:spcBef>
                <a:spcPts val="510"/>
              </a:spcBef>
              <a:buFont typeface="Arial" pitchFamily="34" charset="0"/>
              <a:buChar char="•"/>
              <a:defRPr/>
            </a:pPr>
            <a:r>
              <a:rPr lang="tr-TR" sz="68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Çalışmanızın bir değerlendirmesini yapın</a:t>
            </a:r>
            <a:endParaRPr lang="en-US" sz="68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7104" indent="-97104">
              <a:spcBef>
                <a:spcPts val="510"/>
              </a:spcBef>
              <a:buFont typeface="Arial" pitchFamily="34" charset="0"/>
              <a:buChar char="•"/>
              <a:defRPr/>
            </a:pPr>
            <a:r>
              <a:rPr lang="tr-TR" sz="68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Madde olarak sıralayabilirsiniz</a:t>
            </a:r>
            <a:endParaRPr lang="en-US" sz="68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227736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Larissa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257</TotalTime>
  <Words>61</Words>
  <Application>Microsoft Office PowerPoint</Application>
  <PresentationFormat>Ekran Gösterisi (16:9)</PresentationFormat>
  <Paragraphs>21</Paragraphs>
  <Slides>1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Larissa</vt:lpstr>
      <vt:lpstr>PowerPoint Sunusu</vt:lpstr>
    </vt:vector>
  </TitlesOfParts>
  <Company>TUM HSA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Seiler Johannes</dc:creator>
  <cp:lastModifiedBy>Ayten SÜMER</cp:lastModifiedBy>
  <cp:revision>57</cp:revision>
  <cp:lastPrinted>2023-08-08T10:06:40Z</cp:lastPrinted>
  <dcterms:created xsi:type="dcterms:W3CDTF">2012-01-27T19:43:58Z</dcterms:created>
  <dcterms:modified xsi:type="dcterms:W3CDTF">2025-10-17T08:17:37Z</dcterms:modified>
</cp:coreProperties>
</file>